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0"/>
  </p:notesMasterIdLst>
  <p:sldIdLst>
    <p:sldId id="408" r:id="rId2"/>
    <p:sldId id="404" r:id="rId3"/>
    <p:sldId id="411" r:id="rId4"/>
    <p:sldId id="410" r:id="rId5"/>
    <p:sldId id="405" r:id="rId6"/>
    <p:sldId id="407" r:id="rId7"/>
    <p:sldId id="412" r:id="rId8"/>
    <p:sldId id="41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7691" autoAdjust="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4B57-25C8-44F5-AEC2-9A49B734758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8998-B679-44F5-AB1C-94B96AF1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B9BE-0BFE-468E-A574-0AEF5F32A8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2080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1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CBCA-7171-4CDB-B6BD-FFFD120880C5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AAE4-92F9-4E12-91B8-7A1B6740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242" y="836255"/>
            <a:ext cx="8829816" cy="13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zh-CN" sz="4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zh-CN" sz="4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64+65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13: NƯỚC ÂU LẠC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25" y="2969038"/>
            <a:ext cx="2967485" cy="395055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11" y="2965641"/>
            <a:ext cx="2965460" cy="395394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7" y="2965642"/>
            <a:ext cx="2965460" cy="3953947"/>
          </a:xfrm>
          <a:prstGeom prst="rect">
            <a:avLst/>
          </a:prstGeom>
        </p:spPr>
      </p:pic>
      <p:pic>
        <p:nvPicPr>
          <p:cNvPr id="6" name="Picture 10" descr="AG0021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1000"/>
            <a:ext cx="1418898" cy="7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4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193899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208 TCN.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escription: Thành Cổ Loa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1" y="3880724"/>
            <a:ext cx="4190669" cy="23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6427238"/>
            <a:ext cx="233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Sơ đồ Thành Cổ Loa</a:t>
            </a:r>
            <a:endParaRPr lang="en-US" dirty="0"/>
          </a:p>
        </p:txBody>
      </p:sp>
      <p:pic>
        <p:nvPicPr>
          <p:cNvPr id="3075" name="Picture 4" descr="Description: Những mũi tên đồng thành Cổ Loa - Diễn Đàn Sưu Tầ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8437" y="3440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Lẫy nỏ</a:t>
            </a:r>
            <a:endParaRPr lang="en-US" dirty="0"/>
          </a:p>
        </p:txBody>
      </p:sp>
      <p:pic>
        <p:nvPicPr>
          <p:cNvPr id="3076" name="Picture 5" descr="Description: Thành Cổ Loa - Báo ảnh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4734"/>
            <a:ext cx="301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6418" y="622725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Mũi tên đồng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62500" y="461665"/>
            <a:ext cx="114300" cy="63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42047" y="38100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0553" y="601021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AG0021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2127" y="195482"/>
            <a:ext cx="1418898" cy="7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6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Lang;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Sơ đồ tổ chức nhà nước Âu Lạc: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047" y="38100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046716"/>
            <a:ext cx="2743200" cy="72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7341" y="3890918"/>
            <a:ext cx="199691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3631" y="5331154"/>
            <a:ext cx="1830628" cy="7988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4495800" y="2775466"/>
            <a:ext cx="0" cy="1115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4495800" y="4576718"/>
            <a:ext cx="0" cy="754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9697"/>
            <a:ext cx="1418898" cy="5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1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242" y="1371600"/>
            <a:ext cx="8829816" cy="13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lvl="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An Dương Vương xây thành Cổ Loa và chế tạo nỏ Liên Châu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mục đích: bảo vệ đất nước trước giặc ngoại xâm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25" y="2969038"/>
            <a:ext cx="2967485" cy="395055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11" y="2965641"/>
            <a:ext cx="2965460" cy="395394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7" y="2965642"/>
            <a:ext cx="2965460" cy="3953947"/>
          </a:xfrm>
          <a:prstGeom prst="rect">
            <a:avLst/>
          </a:prstGeom>
        </p:spPr>
      </p:pic>
      <p:pic>
        <p:nvPicPr>
          <p:cNvPr id="6" name="Picture 10" descr="AG0021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9922" y="304800"/>
            <a:ext cx="1418898" cy="5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9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762500" y="461665"/>
            <a:ext cx="114300" cy="63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42047" y="38100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7557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129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7463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87673"/>
              </p:ext>
            </p:extLst>
          </p:nvPr>
        </p:nvGraphicFramePr>
        <p:xfrm>
          <a:off x="242047" y="2209800"/>
          <a:ext cx="4520453" cy="194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3832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thuỷ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thạp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Picture 6" descr="Description: Lưỡi cày minh khí - Khai quật tại Đông Sơn và Thiệu Dương, Thanh Hóa | Hoa,  Quỷ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124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48871"/>
              </p:ext>
            </p:extLst>
          </p:nvPr>
        </p:nvGraphicFramePr>
        <p:xfrm>
          <a:off x="5257800" y="2438400"/>
          <a:ext cx="3124200" cy="35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794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>
                          <a:effectLst/>
                          <a:latin typeface="+mj-lt"/>
                        </a:rPr>
                        <a:t>Lưỡi cày đồng hình bướm</a:t>
                      </a:r>
                      <a:endParaRPr lang="en-US" sz="1800" i="1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8" descr="Description: Ý nghĩa những hình vẽ trên bề mặt trống đồng Ngọc Lũ – V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981325"/>
            <a:ext cx="3000375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0482"/>
              </p:ext>
            </p:extLst>
          </p:nvPr>
        </p:nvGraphicFramePr>
        <p:xfrm>
          <a:off x="5334000" y="5739384"/>
          <a:ext cx="3352800" cy="35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794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>
                          <a:effectLst/>
                          <a:latin typeface="+mj-lt"/>
                        </a:rPr>
                        <a:t>Họa tiết trống đồng Ngọc Lũ</a:t>
                      </a:r>
                      <a:endParaRPr lang="en-US" sz="1800" i="1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9" name="Picture 1" descr="Description: 091. Hình tượng nữ giới trên các di vật kiếm ngắn Đông Sơn – Lược Sử Tộc 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2667000" cy="15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0" y="6488668"/>
            <a:ext cx="396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29063"/>
              </p:ext>
            </p:extLst>
          </p:nvPr>
        </p:nvGraphicFramePr>
        <p:xfrm>
          <a:off x="228600" y="4191000"/>
          <a:ext cx="4533900" cy="713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787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en-US" sz="1800" dirty="0" err="1">
                          <a:effectLst/>
                        </a:rPr>
                        <a:t>Nguồn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nhà</a:t>
                      </a:r>
                      <a:r>
                        <a:rPr lang="en-US" sz="1800" dirty="0">
                          <a:effectLst/>
                        </a:rPr>
                        <a:t> ở.</a:t>
                      </a:r>
                    </a:p>
                    <a:p>
                      <a:pPr indent="2794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en-US" sz="1800" dirty="0" err="1">
                          <a:effectLst/>
                        </a:rPr>
                        <a:t>Trang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phục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đẹp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0" descr="AG0021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5102" y="88544"/>
            <a:ext cx="1418898" cy="5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8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42047" y="38100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7557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129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7463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2047" y="7557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2428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0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11112"/>
            <a:ext cx="1418898" cy="5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1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42047" y="381000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7557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2129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7463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2047" y="755705"/>
            <a:ext cx="4572000" cy="5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2428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So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11112"/>
            <a:ext cx="1418898" cy="5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83757"/>
              </p:ext>
            </p:extLst>
          </p:nvPr>
        </p:nvGraphicFramePr>
        <p:xfrm>
          <a:off x="1066800" y="2057400"/>
          <a:ext cx="7315200" cy="461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82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Nội</a:t>
                      </a:r>
                      <a:r>
                        <a:rPr lang="en-US" sz="2400" baseline="0" dirty="0" smtClean="0"/>
                        <a:t> dung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Nhà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Văn</a:t>
                      </a:r>
                      <a:r>
                        <a:rPr lang="en-US" sz="2400" baseline="0" dirty="0" smtClean="0"/>
                        <a:t> Lang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Nhà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Lạc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Thời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thành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lập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Thế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kỉ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VII TCN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208 TCN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Kinh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Phong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Châu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(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Phú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Thọ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Phong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Khê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(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Cổ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Loa-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Đông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Anh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Hà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chức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bộ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máy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Vương</a:t>
                      </a:r>
                      <a:r>
                        <a:rPr lang="en-US" sz="2400" baseline="0" dirty="0" smtClean="0"/>
                        <a:t> -&gt; 15 </a:t>
                      </a:r>
                      <a:r>
                        <a:rPr lang="en-US" sz="2400" baseline="0" dirty="0" err="1" smtClean="0"/>
                        <a:t>bộ</a:t>
                      </a:r>
                      <a:r>
                        <a:rPr lang="en-US" sz="2400" baseline="0" dirty="0" smtClean="0"/>
                        <a:t> ( </a:t>
                      </a:r>
                      <a:r>
                        <a:rPr lang="en-US" sz="2400" baseline="0" dirty="0" err="1" smtClean="0"/>
                        <a:t>đứng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đầu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tướng</a:t>
                      </a:r>
                      <a:r>
                        <a:rPr lang="en-US" sz="2400" baseline="0" dirty="0" smtClean="0"/>
                        <a:t>) -&gt; </a:t>
                      </a:r>
                      <a:r>
                        <a:rPr lang="en-US" sz="2400" baseline="0" dirty="0" err="1" smtClean="0"/>
                        <a:t>Chiềng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chạ</a:t>
                      </a:r>
                      <a:r>
                        <a:rPr lang="en-US" sz="2400" baseline="0" dirty="0" smtClean="0"/>
                        <a:t> ( </a:t>
                      </a:r>
                      <a:r>
                        <a:rPr lang="en-US" sz="2400" baseline="0" dirty="0" err="1" smtClean="0"/>
                        <a:t>Bồ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chính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An </a:t>
                      </a:r>
                      <a:r>
                        <a:rPr lang="en-US" sz="2400" dirty="0" err="1" smtClean="0"/>
                        <a:t>Dương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Vương</a:t>
                      </a:r>
                      <a:r>
                        <a:rPr lang="en-US" sz="2400" baseline="0" dirty="0" smtClean="0"/>
                        <a:t> -&gt;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bộ</a:t>
                      </a:r>
                      <a:r>
                        <a:rPr lang="en-US" sz="2400" baseline="0" dirty="0" smtClean="0"/>
                        <a:t> ( </a:t>
                      </a:r>
                      <a:r>
                        <a:rPr lang="en-US" sz="2400" baseline="0" dirty="0" err="1" smtClean="0"/>
                        <a:t>đứng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đầu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tướng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r>
                        <a:rPr lang="en-US" sz="2400" baseline="0" dirty="0" smtClean="0"/>
                        <a:t> -&gt; </a:t>
                      </a:r>
                      <a:r>
                        <a:rPr lang="en-US" sz="2400" baseline="0" dirty="0" err="1" smtClean="0"/>
                        <a:t>Chiềng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chạ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( </a:t>
                      </a:r>
                      <a:r>
                        <a:rPr lang="en-US" sz="2400" baseline="0" dirty="0" err="1" smtClean="0"/>
                        <a:t>Bồ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chính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8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8963"/>
            <a:ext cx="9144000" cy="7685088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508000" y="993775"/>
            <a:ext cx="81184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14 ( SGK – tr. 67):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altLang="vi-VN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tế,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47925" y="434975"/>
            <a:ext cx="511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u="sng">
                <a:solidFill>
                  <a:srgbClr val="003300"/>
                </a:solidFill>
              </a:rPr>
              <a:t>HƯỚNG DẪN VỀ NHÀ</a:t>
            </a:r>
          </a:p>
        </p:txBody>
      </p:sp>
      <p:sp>
        <p:nvSpPr>
          <p:cNvPr id="2970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31088" y="6034088"/>
            <a:ext cx="617537" cy="431800"/>
          </a:xfrm>
          <a:prstGeom prst="rightArrow">
            <a:avLst>
              <a:gd name="adj1" fmla="val 50000"/>
              <a:gd name="adj2" fmla="val 35754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2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</TotalTime>
  <Words>459</Words>
  <Application>Microsoft Office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Lop 6A6</cp:lastModifiedBy>
  <cp:revision>418</cp:revision>
  <dcterms:created xsi:type="dcterms:W3CDTF">2016-11-12T01:59:38Z</dcterms:created>
  <dcterms:modified xsi:type="dcterms:W3CDTF">2024-02-16T03:52:47Z</dcterms:modified>
</cp:coreProperties>
</file>